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F7CC14-1031-4C49-A41B-61377BD69C4A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C8B74F-FCC1-458F-B1AB-B9162ED408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6553200" cy="3581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CC00"/>
                </a:solidFill>
              </a:rPr>
              <a:t>Come Join </a:t>
            </a:r>
            <a:br>
              <a:rPr lang="en-US" sz="4400" dirty="0" smtClean="0">
                <a:solidFill>
                  <a:srgbClr val="FFCC00"/>
                </a:solidFill>
              </a:rPr>
            </a:br>
            <a:r>
              <a:rPr lang="en-US" sz="4400" dirty="0" smtClean="0">
                <a:solidFill>
                  <a:srgbClr val="FFCC00"/>
                </a:solidFill>
              </a:rPr>
              <a:t>Senator Addabbo </a:t>
            </a:r>
            <a:r>
              <a:rPr lang="en-US" sz="4400" dirty="0" smtClean="0">
                <a:solidFill>
                  <a:srgbClr val="FFCC00"/>
                </a:solidFill>
              </a:rPr>
              <a:t/>
            </a:r>
            <a:br>
              <a:rPr lang="en-US" sz="4400" dirty="0" smtClean="0">
                <a:solidFill>
                  <a:srgbClr val="FFCC00"/>
                </a:solidFill>
              </a:rPr>
            </a:br>
            <a:r>
              <a:rPr lang="en-US" sz="4400" dirty="0" smtClean="0">
                <a:solidFill>
                  <a:srgbClr val="FFCC00"/>
                </a:solidFill>
              </a:rPr>
              <a:t>at </a:t>
            </a:r>
            <a:r>
              <a:rPr lang="en-US" sz="4400" dirty="0" smtClean="0">
                <a:solidFill>
                  <a:srgbClr val="FFCC00"/>
                </a:solidFill>
              </a:rPr>
              <a:t>the Grand Opening of </a:t>
            </a:r>
            <a:r>
              <a:rPr lang="en-US" sz="4400" dirty="0" smtClean="0">
                <a:solidFill>
                  <a:srgbClr val="FFCC00"/>
                </a:solidFill>
              </a:rPr>
              <a:t/>
            </a:r>
            <a:br>
              <a:rPr lang="en-US" sz="4400" dirty="0" smtClean="0">
                <a:solidFill>
                  <a:srgbClr val="FFCC00"/>
                </a:solidFill>
              </a:rPr>
            </a:br>
            <a:r>
              <a:rPr lang="en-US" sz="4400" dirty="0" smtClean="0">
                <a:solidFill>
                  <a:srgbClr val="FFCC00"/>
                </a:solidFill>
              </a:rPr>
              <a:t>his </a:t>
            </a:r>
            <a:r>
              <a:rPr lang="en-US" sz="4400" dirty="0" smtClean="0">
                <a:solidFill>
                  <a:srgbClr val="FFCC00"/>
                </a:solidFill>
              </a:rPr>
              <a:t>Middle Village Office</a:t>
            </a:r>
            <a:endParaRPr lang="en-US" sz="4400" dirty="0">
              <a:solidFill>
                <a:srgbClr val="FFCC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6553200" cy="3886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en-US" sz="1600" b="1" dirty="0" smtClean="0">
              <a:solidFill>
                <a:srgbClr val="FFCC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Performance by </a:t>
            </a:r>
          </a:p>
          <a:p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Salvatore </a:t>
            </a:r>
            <a:r>
              <a:rPr lang="en-US" sz="1800" b="1" dirty="0" err="1" smtClean="0">
                <a:solidFill>
                  <a:srgbClr val="FFCC00"/>
                </a:solidFill>
                <a:latin typeface="Arial Black" pitchFamily="34" charset="0"/>
              </a:rPr>
              <a:t>LaRussa</a:t>
            </a:r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 Dance Theatre</a:t>
            </a:r>
          </a:p>
          <a:p>
            <a:pPr>
              <a:buFont typeface="Arial" pitchFamily="34" charset="0"/>
              <a:buChar char="•"/>
            </a:pPr>
            <a:endParaRPr lang="en-US" sz="1800" b="1" dirty="0" smtClean="0">
              <a:solidFill>
                <a:srgbClr val="FFCC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Refreshments</a:t>
            </a:r>
            <a:endParaRPr lang="en-US" sz="1800" b="1" dirty="0" smtClean="0">
              <a:solidFill>
                <a:srgbClr val="FFCC00"/>
              </a:solidFill>
              <a:latin typeface="Arial Black" pitchFamily="34" charset="0"/>
            </a:endParaRPr>
          </a:p>
          <a:p>
            <a:endParaRPr lang="en-US" sz="1800" b="1" dirty="0" smtClean="0">
              <a:solidFill>
                <a:srgbClr val="FFCC00"/>
              </a:solidFill>
              <a:latin typeface="Arial Black" pitchFamily="34" charset="0"/>
            </a:endParaRPr>
          </a:p>
          <a:p>
            <a:endParaRPr lang="en-US" sz="1800" b="1" dirty="0" smtClean="0">
              <a:solidFill>
                <a:srgbClr val="FFCC00"/>
              </a:solidFill>
              <a:latin typeface="Arial Black" pitchFamily="34" charset="0"/>
            </a:endParaRPr>
          </a:p>
          <a:p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Saturday, May 8</a:t>
            </a:r>
            <a:r>
              <a:rPr lang="en-US" sz="1800" b="1" baseline="30000" dirty="0" smtClean="0">
                <a:solidFill>
                  <a:srgbClr val="FFCC00"/>
                </a:solidFill>
                <a:latin typeface="Arial Black" pitchFamily="34" charset="0"/>
              </a:rPr>
              <a:t>th</a:t>
            </a:r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 </a:t>
            </a:r>
          </a:p>
          <a:p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from 2 PM to 4 PM</a:t>
            </a:r>
          </a:p>
          <a:p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Located at 66-85 73</a:t>
            </a:r>
            <a:r>
              <a:rPr lang="en-US" sz="1800" b="1" baseline="30000" dirty="0" smtClean="0">
                <a:solidFill>
                  <a:srgbClr val="FFCC00"/>
                </a:solidFill>
                <a:latin typeface="Arial Black" pitchFamily="34" charset="0"/>
              </a:rPr>
              <a:t>rd</a:t>
            </a:r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 Place</a:t>
            </a:r>
          </a:p>
          <a:p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Middle Village</a:t>
            </a:r>
          </a:p>
          <a:p>
            <a:r>
              <a:rPr lang="en-US" sz="1800" b="1" dirty="0" smtClean="0">
                <a:solidFill>
                  <a:srgbClr val="FFCC00"/>
                </a:solidFill>
                <a:latin typeface="Arial Black" pitchFamily="34" charset="0"/>
              </a:rPr>
              <a:t>For More Information Call (718) 497-1630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Come Join  Senator Addabbo  at the Grand Opening of  his Middle Village Office</vt:lpstr>
    </vt:vector>
  </TitlesOfParts>
  <Company>New York State Senate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Join Senator Addabbo at the Grand Opening of his Middle Village Office</dc:title>
  <dc:creator>New York State Senate</dc:creator>
  <cp:lastModifiedBy>New York State Senate</cp:lastModifiedBy>
  <cp:revision>5</cp:revision>
  <dcterms:created xsi:type="dcterms:W3CDTF">2010-05-03T16:39:42Z</dcterms:created>
  <dcterms:modified xsi:type="dcterms:W3CDTF">2010-05-04T13:44:36Z</dcterms:modified>
</cp:coreProperties>
</file>