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</p:sldIdLst>
  <p:sldSz cx="6858000" cy="9144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00050" y="1828800"/>
            <a:ext cx="5888736" cy="24384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00050" y="4304715"/>
            <a:ext cx="5891022" cy="23368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CC14-1031-4C49-A41B-61377BD69C4A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B74F-FCC1-458F-B1AB-B9162ED40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CC14-1031-4C49-A41B-61377BD69C4A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B74F-FCC1-458F-B1AB-B9162ED40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219202"/>
            <a:ext cx="1543050" cy="6949017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219202"/>
            <a:ext cx="4514850" cy="6949017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CC14-1031-4C49-A41B-61377BD69C4A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B74F-FCC1-458F-B1AB-B9162ED40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CC14-1031-4C49-A41B-61377BD69C4A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B74F-FCC1-458F-B1AB-B9162ED40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4" y="1755648"/>
            <a:ext cx="5829300" cy="1816608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7764" y="3606219"/>
            <a:ext cx="5829300" cy="2012949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CC14-1031-4C49-A41B-61377BD69C4A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B74F-FCC1-458F-B1AB-B9162ED40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CC14-1031-4C49-A41B-61377BD69C4A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B74F-FCC1-458F-B1AB-B9162ED40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473664"/>
            <a:ext cx="3030141" cy="879136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83769" y="2479677"/>
            <a:ext cx="3031331" cy="873124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3352800"/>
            <a:ext cx="303014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352800"/>
            <a:ext cx="303133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CC14-1031-4C49-A41B-61377BD69C4A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B74F-FCC1-458F-B1AB-B9162ED40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229350" cy="1524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CC14-1031-4C49-A41B-61377BD69C4A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B74F-FCC1-458F-B1AB-B9162ED40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CC14-1031-4C49-A41B-61377BD69C4A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B74F-FCC1-458F-B1AB-B9162ED40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85803"/>
            <a:ext cx="2057400" cy="154940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14350" y="2235200"/>
            <a:ext cx="2057400" cy="6096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681287" y="2235200"/>
            <a:ext cx="3833813" cy="6096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CC14-1031-4C49-A41B-61377BD69C4A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B74F-FCC1-458F-B1AB-B9162ED40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2374315" y="1477436"/>
            <a:ext cx="3943350" cy="54864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6003101" y="7146359"/>
            <a:ext cx="116586" cy="207264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69329"/>
            <a:ext cx="1659636" cy="211016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771713"/>
            <a:ext cx="1657350" cy="290576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CC14-1031-4C49-A41B-61377BD69C4A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57900" y="8475134"/>
            <a:ext cx="457200" cy="486833"/>
          </a:xfrm>
        </p:spPr>
        <p:txBody>
          <a:bodyPr/>
          <a:lstStyle/>
          <a:p>
            <a:fld id="{5DC8B74F-FCC1-458F-B1AB-B9162ED408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2614345" y="1599356"/>
            <a:ext cx="3463290" cy="524256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7144" y="7755467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3286125" y="8293101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7144" y="-9525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3286125" y="-9525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342900" y="2580640"/>
            <a:ext cx="6172200" cy="5852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F7CC14-1031-4C49-A41B-61377BD69C4A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000250" y="8475134"/>
            <a:ext cx="25146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5943600" y="8475134"/>
            <a:ext cx="5715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DC8B74F-FCC1-458F-B1AB-B9162ED4082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4263" y="269877"/>
            <a:ext cx="6885411" cy="865632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" y="228600"/>
            <a:ext cx="6553200" cy="35814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rgbClr val="FFCC00"/>
                </a:solidFill>
              </a:rPr>
              <a:t>Come Join </a:t>
            </a:r>
            <a:br>
              <a:rPr lang="en-US" sz="4400" dirty="0" smtClean="0">
                <a:solidFill>
                  <a:srgbClr val="FFCC00"/>
                </a:solidFill>
              </a:rPr>
            </a:br>
            <a:r>
              <a:rPr lang="en-US" sz="4400" dirty="0" smtClean="0">
                <a:solidFill>
                  <a:srgbClr val="FFCC00"/>
                </a:solidFill>
              </a:rPr>
              <a:t>Senator Addabbo </a:t>
            </a:r>
            <a:r>
              <a:rPr lang="en-US" sz="4400" dirty="0" smtClean="0">
                <a:solidFill>
                  <a:srgbClr val="FFCC00"/>
                </a:solidFill>
              </a:rPr>
              <a:t/>
            </a:r>
            <a:br>
              <a:rPr lang="en-US" sz="4400" dirty="0" smtClean="0">
                <a:solidFill>
                  <a:srgbClr val="FFCC00"/>
                </a:solidFill>
              </a:rPr>
            </a:br>
            <a:r>
              <a:rPr lang="en-US" sz="4400" dirty="0" smtClean="0">
                <a:solidFill>
                  <a:srgbClr val="FFCC00"/>
                </a:solidFill>
              </a:rPr>
              <a:t>at </a:t>
            </a:r>
            <a:r>
              <a:rPr lang="en-US" sz="4400" dirty="0" smtClean="0">
                <a:solidFill>
                  <a:srgbClr val="FFCC00"/>
                </a:solidFill>
              </a:rPr>
              <a:t>the Grand Opening of </a:t>
            </a:r>
            <a:r>
              <a:rPr lang="en-US" sz="4400" dirty="0" smtClean="0">
                <a:solidFill>
                  <a:srgbClr val="FFCC00"/>
                </a:solidFill>
              </a:rPr>
              <a:t/>
            </a:r>
            <a:br>
              <a:rPr lang="en-US" sz="4400" dirty="0" smtClean="0">
                <a:solidFill>
                  <a:srgbClr val="FFCC00"/>
                </a:solidFill>
              </a:rPr>
            </a:br>
            <a:r>
              <a:rPr lang="en-US" sz="4400" dirty="0" smtClean="0">
                <a:solidFill>
                  <a:srgbClr val="FFCC00"/>
                </a:solidFill>
              </a:rPr>
              <a:t>his </a:t>
            </a:r>
            <a:r>
              <a:rPr lang="en-US" sz="4400" dirty="0" smtClean="0">
                <a:solidFill>
                  <a:srgbClr val="FFCC00"/>
                </a:solidFill>
              </a:rPr>
              <a:t>Middle Village Office</a:t>
            </a:r>
            <a:endParaRPr lang="en-US" sz="4400" dirty="0">
              <a:solidFill>
                <a:srgbClr val="FFCC0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" y="4953000"/>
            <a:ext cx="6553200" cy="3886200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endParaRPr lang="en-US" sz="1600" b="1" dirty="0" smtClean="0">
              <a:solidFill>
                <a:srgbClr val="FFCC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1800" b="1" dirty="0" smtClean="0">
                <a:solidFill>
                  <a:srgbClr val="FFCC00"/>
                </a:solidFill>
                <a:latin typeface="Arial Black" pitchFamily="34" charset="0"/>
              </a:rPr>
              <a:t>Performance by </a:t>
            </a:r>
          </a:p>
          <a:p>
            <a:r>
              <a:rPr lang="en-US" sz="1800" b="1" dirty="0" smtClean="0">
                <a:solidFill>
                  <a:srgbClr val="FFCC00"/>
                </a:solidFill>
                <a:latin typeface="Arial Black" pitchFamily="34" charset="0"/>
              </a:rPr>
              <a:t>Salvatore </a:t>
            </a:r>
            <a:r>
              <a:rPr lang="en-US" sz="1800" b="1" dirty="0" err="1" smtClean="0">
                <a:solidFill>
                  <a:srgbClr val="FFCC00"/>
                </a:solidFill>
                <a:latin typeface="Arial Black" pitchFamily="34" charset="0"/>
              </a:rPr>
              <a:t>LaRussa</a:t>
            </a:r>
            <a:r>
              <a:rPr lang="en-US" sz="1800" b="1" dirty="0" smtClean="0">
                <a:solidFill>
                  <a:srgbClr val="FFCC00"/>
                </a:solidFill>
                <a:latin typeface="Arial Black" pitchFamily="34" charset="0"/>
              </a:rPr>
              <a:t> Dance Theatre</a:t>
            </a:r>
          </a:p>
          <a:p>
            <a:pPr>
              <a:buFont typeface="Arial" pitchFamily="34" charset="0"/>
              <a:buChar char="•"/>
            </a:pPr>
            <a:endParaRPr lang="en-US" sz="1800" b="1" dirty="0" smtClean="0">
              <a:solidFill>
                <a:srgbClr val="FFCC00"/>
              </a:solidFill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800" b="1" dirty="0" smtClean="0">
                <a:solidFill>
                  <a:srgbClr val="FFCC00"/>
                </a:solidFill>
                <a:latin typeface="Arial Black" pitchFamily="34" charset="0"/>
              </a:rPr>
              <a:t>Refreshments</a:t>
            </a:r>
            <a:endParaRPr lang="en-US" sz="1800" b="1" dirty="0" smtClean="0">
              <a:solidFill>
                <a:srgbClr val="FFCC00"/>
              </a:solidFill>
              <a:latin typeface="Arial Black" pitchFamily="34" charset="0"/>
            </a:endParaRPr>
          </a:p>
          <a:p>
            <a:endParaRPr lang="en-US" sz="1800" b="1" dirty="0" smtClean="0">
              <a:solidFill>
                <a:srgbClr val="FFCC00"/>
              </a:solidFill>
              <a:latin typeface="Arial Black" pitchFamily="34" charset="0"/>
            </a:endParaRPr>
          </a:p>
          <a:p>
            <a:endParaRPr lang="en-US" sz="1800" b="1" dirty="0" smtClean="0">
              <a:solidFill>
                <a:srgbClr val="FFCC00"/>
              </a:solidFill>
              <a:latin typeface="Arial Black" pitchFamily="34" charset="0"/>
            </a:endParaRPr>
          </a:p>
          <a:p>
            <a:r>
              <a:rPr lang="en-US" sz="1800" b="1" dirty="0" smtClean="0">
                <a:solidFill>
                  <a:srgbClr val="FFCC00"/>
                </a:solidFill>
                <a:latin typeface="Arial Black" pitchFamily="34" charset="0"/>
              </a:rPr>
              <a:t>Saturday, May 8</a:t>
            </a:r>
            <a:r>
              <a:rPr lang="en-US" sz="1800" b="1" baseline="30000" dirty="0" smtClean="0">
                <a:solidFill>
                  <a:srgbClr val="FFCC00"/>
                </a:solidFill>
                <a:latin typeface="Arial Black" pitchFamily="34" charset="0"/>
              </a:rPr>
              <a:t>th</a:t>
            </a:r>
            <a:r>
              <a:rPr lang="en-US" sz="1800" b="1" dirty="0" smtClean="0">
                <a:solidFill>
                  <a:srgbClr val="FFCC00"/>
                </a:solidFill>
                <a:latin typeface="Arial Black" pitchFamily="34" charset="0"/>
              </a:rPr>
              <a:t> </a:t>
            </a:r>
          </a:p>
          <a:p>
            <a:r>
              <a:rPr lang="en-US" sz="1800" b="1" dirty="0" smtClean="0">
                <a:solidFill>
                  <a:srgbClr val="FFCC00"/>
                </a:solidFill>
                <a:latin typeface="Arial Black" pitchFamily="34" charset="0"/>
              </a:rPr>
              <a:t>from 2 PM to 4 PM</a:t>
            </a:r>
          </a:p>
          <a:p>
            <a:r>
              <a:rPr lang="en-US" sz="1800" b="1" dirty="0" smtClean="0">
                <a:solidFill>
                  <a:srgbClr val="FFCC00"/>
                </a:solidFill>
                <a:latin typeface="Arial Black" pitchFamily="34" charset="0"/>
              </a:rPr>
              <a:t>Located at 66-85 73</a:t>
            </a:r>
            <a:r>
              <a:rPr lang="en-US" sz="1800" b="1" baseline="30000" dirty="0" smtClean="0">
                <a:solidFill>
                  <a:srgbClr val="FFCC00"/>
                </a:solidFill>
                <a:latin typeface="Arial Black" pitchFamily="34" charset="0"/>
              </a:rPr>
              <a:t>rd</a:t>
            </a:r>
            <a:r>
              <a:rPr lang="en-US" sz="1800" b="1" dirty="0" smtClean="0">
                <a:solidFill>
                  <a:srgbClr val="FFCC00"/>
                </a:solidFill>
                <a:latin typeface="Arial Black" pitchFamily="34" charset="0"/>
              </a:rPr>
              <a:t> Place</a:t>
            </a:r>
          </a:p>
          <a:p>
            <a:r>
              <a:rPr lang="en-US" sz="1800" b="1" dirty="0" smtClean="0">
                <a:solidFill>
                  <a:srgbClr val="FFCC00"/>
                </a:solidFill>
                <a:latin typeface="Arial Black" pitchFamily="34" charset="0"/>
              </a:rPr>
              <a:t>Middle Village</a:t>
            </a:r>
          </a:p>
          <a:p>
            <a:r>
              <a:rPr lang="en-US" sz="1800" b="1" dirty="0" smtClean="0">
                <a:solidFill>
                  <a:srgbClr val="FFCC00"/>
                </a:solidFill>
                <a:latin typeface="Arial Black" pitchFamily="34" charset="0"/>
              </a:rPr>
              <a:t>For More Information Call (718) 497-1630</a:t>
            </a:r>
          </a:p>
          <a:p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</TotalTime>
  <Words>34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Flow</vt:lpstr>
      <vt:lpstr>Come Join  Senator Addabbo  at the Grand Opening of  his Middle Village Office</vt:lpstr>
    </vt:vector>
  </TitlesOfParts>
  <Company>New York State Senate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Come Join Senator Addabbo at the Grand Opening of his Middle Village Office</dc:title>
  <dc:creator>New York State Senate</dc:creator>
  <cp:lastModifiedBy>New York State Senate</cp:lastModifiedBy>
  <cp:revision>5</cp:revision>
  <dcterms:created xsi:type="dcterms:W3CDTF">2010-05-03T16:39:42Z</dcterms:created>
  <dcterms:modified xsi:type="dcterms:W3CDTF">2010-05-04T13:44:36Z</dcterms:modified>
</cp:coreProperties>
</file>